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t>Life Insurance in a Defined Benefit Plan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t>IRS Rules, Benefits, and Compliance Overview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Introduction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Defined Benefit Plans promise fixed retirement income.</a:t>
            </a:r>
          </a:p>
          <a:p>
            <a:r>
              <a:t>Life insurance may be included, but only as an incidental benefit.</a:t>
            </a:r>
          </a:p>
          <a:p>
            <a:r>
              <a:t>IRS rules set strict requirements for coverage and administration.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IRS Authorization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Plan documents must explicitly allow life insurance.</a:t>
            </a:r>
          </a:p>
          <a:p>
            <a:r>
              <a:t>Policies must be owned by the plan trustee.</a:t>
            </a:r>
          </a:p>
          <a:p>
            <a:r>
              <a:t>Insurance must remain secondary to retirement funding.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Incidental Benefit Rule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Life insurance must be incidental to retirement benefits.</a:t>
            </a:r>
          </a:p>
          <a:p>
            <a:r>
              <a:t>Death benefit limited to 100x the monthly accrued benefit.</a:t>
            </a:r>
          </a:p>
          <a:p>
            <a:r>
              <a:t>Actuaries must confirm compliance annually.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Premium Funding &amp; Deductibility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Premiums paid from employer contributions to the plan.</a:t>
            </a:r>
          </a:p>
          <a:p>
            <a:r>
              <a:t>Employer contributions are tax deductible.</a:t>
            </a:r>
          </a:p>
          <a:p>
            <a:r>
              <a:t>Turns nondeductible premiums into deductible business expenses.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Taxation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Participants taxed annually on PS-58/Table 2001 costs.</a:t>
            </a:r>
          </a:p>
          <a:p>
            <a:r>
              <a:t>Death benefits: Net at risk portion is tax-free.</a:t>
            </a:r>
          </a:p>
          <a:p>
            <a:r>
              <a:t>Cash value portion is taxable as plan assets.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Who Benefits?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High-income professionals seeking deductions.</a:t>
            </a:r>
          </a:p>
          <a:p>
            <a:r>
              <a:t>Older business owners nearing retirement.</a:t>
            </a:r>
          </a:p>
          <a:p>
            <a:r>
              <a:t>Those with estate planning or family protection needs.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Conclusion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Life insurance in a DB plan can be powerful.</a:t>
            </a:r>
          </a:p>
          <a:p>
            <a:r>
              <a:t>IRS rules require careful compliance.</a:t>
            </a:r>
          </a:p>
          <a:p>
            <a:r>
              <a:t>When structured properly, it provides both tax savings and protection.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